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0.46028513238289209</c:v>
                </c:pt>
                <c:pt idx="1">
                  <c:v>0.53360488798370664</c:v>
                </c:pt>
                <c:pt idx="2">
                  <c:v>2.0366598778004071E-3</c:v>
                </c:pt>
                <c:pt idx="3">
                  <c:v>4.0733197556008134E-3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Sheet1!$B$2:$B$6</c:f>
              <c:numCache>
                <c:formatCode>0.0</c:formatCode>
                <c:ptCount val="5"/>
                <c:pt idx="0">
                  <c:v>6.0199183218220202</c:v>
                </c:pt>
                <c:pt idx="1">
                  <c:v>6.1795622560112307</c:v>
                </c:pt>
                <c:pt idx="2">
                  <c:v>6.2106058434160722</c:v>
                </c:pt>
                <c:pt idx="3">
                  <c:v>6.216888356992138</c:v>
                </c:pt>
                <c:pt idx="4">
                  <c:v>6.302452790309518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University Hospitals Sussex NHS Foundation Trust</c:v>
                </c:pt>
                <c:pt idx="1">
                  <c:v>Dartford and Gravesham NHS Trust</c:v>
                </c:pt>
                <c:pt idx="2">
                  <c:v>Ashford and St Peter's Hospitals NHS Foundation Trust</c:v>
                </c:pt>
                <c:pt idx="3">
                  <c:v>Buckinghamshire Healthcare NHS Trust</c:v>
                </c:pt>
                <c:pt idx="4">
                  <c:v>Medway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Sheet1!$F$2:$F$3</c:f>
              <c:numCache>
                <c:formatCode>0.0;;</c:formatCode>
                <c:ptCount val="2"/>
                <c:pt idx="0">
                  <c:v>0</c:v>
                </c:pt>
                <c:pt idx="1">
                  <c:v>5.9330721320208504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Sheet1!$G$2:$G$3</c:f>
              <c:numCache>
                <c:formatCode>0.0;;</c:formatCode>
                <c:ptCount val="2"/>
                <c:pt idx="0">
                  <c:v>5.9330721320208504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4.0669278679791496</c:v>
                </c:pt>
                <c:pt idx="1">
                  <c:v>4.0669278679791496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Sheet1!$E$2:$E$3</c:f>
              <c:numCache>
                <c:formatCode>0.0;;</c:formatCode>
                <c:ptCount val="2"/>
                <c:pt idx="0">
                  <c:v>7.5460676912136329</c:v>
                </c:pt>
                <c:pt idx="1">
                  <c:v>7.5460676912136329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2.4539323087863671</c:v>
                </c:pt>
                <c:pt idx="1">
                  <c:v>2.4539323087863671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Sheet1!$G$2:$G$3</c:f>
              <c:numCache>
                <c:formatCode>0.0;;</c:formatCode>
                <c:ptCount val="2"/>
                <c:pt idx="0">
                  <c:v>9.0744523997076421</c:v>
                </c:pt>
                <c:pt idx="1">
                  <c:v>9.0744523997076421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0.92554760029235794</c:v>
                </c:pt>
                <c:pt idx="1">
                  <c:v>0.92554760029235794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Sheet1!$G$2:$G$3</c:f>
              <c:numCache>
                <c:formatCode>0.0;;</c:formatCode>
                <c:ptCount val="2"/>
                <c:pt idx="0">
                  <c:v>3.488038693110187</c:v>
                </c:pt>
                <c:pt idx="1">
                  <c:v>3.488038693110187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6.5119613068898126</c:v>
                </c:pt>
                <c:pt idx="1">
                  <c:v>6.5119613068898126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Queen Alexandra Hospital (113)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Queen Alexandra Hospital (113)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Queen Alexandra Hospital (113)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Queen Alexandra Hospital (113)</c:v>
                </c:pt>
              </c:strCache>
            </c:strRef>
          </c:cat>
          <c:val>
            <c:numRef>
              <c:f>Sheet1!$G$2:$G$3</c:f>
              <c:numCache>
                <c:formatCode>0.0;;</c:formatCode>
                <c:ptCount val="2"/>
                <c:pt idx="0">
                  <c:v>5.7123285406314501</c:v>
                </c:pt>
                <c:pt idx="1">
                  <c:v>5.7123285406314501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Queen Alexandra Hospital (113)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Queen Alexandra Hospital (113)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(113)</c:v>
                </c:pt>
                <c:pt idx="1">
                  <c:v>Queen Alexandra Hospital (113)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4.2876714593685499</c:v>
                </c:pt>
                <c:pt idx="1">
                  <c:v>4.2876714593685499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Queen Alexandra Hospital (478)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Queen Alexandra Hospital (478)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Queen Alexandra Hospital (478)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Queen Alexandra Hospital (478)</c:v>
                </c:pt>
              </c:strCache>
            </c:strRef>
          </c:cat>
          <c:val>
            <c:numRef>
              <c:f>Sheet1!$G$2:$G$3</c:f>
              <c:numCache>
                <c:formatCode>0.0;;</c:formatCode>
                <c:ptCount val="2"/>
                <c:pt idx="0">
                  <c:v>8.8508612299790173</c:v>
                </c:pt>
                <c:pt idx="1">
                  <c:v>8.8508612299790173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Queen Alexandra Hospital (478)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Queen Alexandra Hospital (478)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(478)</c:v>
                </c:pt>
                <c:pt idx="1">
                  <c:v>Queen Alexandra Hospital (478)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1.1491387700209827</c:v>
                </c:pt>
                <c:pt idx="1">
                  <c:v>1.1491387700209827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Queen Alexandra Hospital (327)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Queen Alexandra Hospital (327)</c:v>
                </c:pt>
              </c:strCache>
            </c:strRef>
          </c:cat>
          <c:val>
            <c:numRef>
              <c:f>Sheet1!$E$2:$E$3</c:f>
              <c:numCache>
                <c:formatCode>0.0;;</c:formatCode>
                <c:ptCount val="2"/>
                <c:pt idx="0">
                  <c:v>7.3554163372345576</c:v>
                </c:pt>
                <c:pt idx="1">
                  <c:v>7.3554163372345576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Queen Alexandra Hospital (327)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Queen Alexandra Hospital (327)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Queen Alexandra Hospital (327)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Queen Alexandra Hospital (327)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(327)</c:v>
                </c:pt>
                <c:pt idx="1">
                  <c:v>Queen Alexandra Hospital (327)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2.6445836627654424</c:v>
                </c:pt>
                <c:pt idx="1">
                  <c:v>2.6445836627654424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Queen Alexandra Hospital (286)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Queen Alexandra Hospital (286)</c:v>
                </c:pt>
              </c:strCache>
            </c:strRef>
          </c:cat>
          <c:val>
            <c:numRef>
              <c:f>Sheet1!$E$2:$E$3</c:f>
              <c:numCache>
                <c:formatCode>0.0;;</c:formatCode>
                <c:ptCount val="2"/>
                <c:pt idx="0">
                  <c:v>7.2891400919818006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Queen Alexandra Hospital (286)</c:v>
                </c:pt>
              </c:strCache>
            </c:strRef>
          </c:cat>
          <c:val>
            <c:numRef>
              <c:f>Sheet1!$F$2:$F$3</c:f>
              <c:numCache>
                <c:formatCode>0.0;;</c:formatCode>
                <c:ptCount val="2"/>
                <c:pt idx="0">
                  <c:v>0</c:v>
                </c:pt>
                <c:pt idx="1">
                  <c:v>7.2891400919818006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Queen Alexandra Hospital (286)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Queen Alexandra Hospital (286)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Queen Alexandra Hospital (286)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(286)</c:v>
                </c:pt>
                <c:pt idx="1">
                  <c:v>Queen Alexandra Hospital (286)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2.7108599080181994</c:v>
                </c:pt>
                <c:pt idx="1">
                  <c:v>2.7108599080181994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Queen Alexandra Hospital (133)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Queen Alexandra Hospital (133)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Queen Alexandra Hospital (133)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Queen Alexandra Hospital (133)</c:v>
                </c:pt>
              </c:strCache>
            </c:strRef>
          </c:cat>
          <c:val>
            <c:numRef>
              <c:f>Sheet1!$G$2:$G$3</c:f>
              <c:numCache>
                <c:formatCode>0.0;;</c:formatCode>
                <c:ptCount val="2"/>
                <c:pt idx="0">
                  <c:v>7.7722665716646739</c:v>
                </c:pt>
                <c:pt idx="1">
                  <c:v>7.7722665716646739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Queen Alexandra Hospital (133)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Queen Alexandra Hospital (133)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(133)</c:v>
                </c:pt>
                <c:pt idx="1">
                  <c:v>Queen Alexandra Hospital (133)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2.2277334283353261</c:v>
                </c:pt>
                <c:pt idx="1">
                  <c:v>2.2277334283353261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(199)</c:v>
                </c:pt>
                <c:pt idx="1">
                  <c:v>Queen Alexandra Hospital (199)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(199)</c:v>
                </c:pt>
                <c:pt idx="1">
                  <c:v>Queen Alexandra Hospital (199)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(199)</c:v>
                </c:pt>
                <c:pt idx="1">
                  <c:v>Queen Alexandra Hospital (199)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(199)</c:v>
                </c:pt>
                <c:pt idx="1">
                  <c:v>Queen Alexandra Hospital (199)</c:v>
                </c:pt>
              </c:strCache>
            </c:strRef>
          </c:cat>
          <c:val>
            <c:numRef>
              <c:f>Sheet1!$G$2:$G$3</c:f>
              <c:numCache>
                <c:formatCode>0.0;;</c:formatCode>
                <c:ptCount val="2"/>
                <c:pt idx="0">
                  <c:v>5.6444134628924143</c:v>
                </c:pt>
                <c:pt idx="1">
                  <c:v>5.6444134628924143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(199)</c:v>
                </c:pt>
                <c:pt idx="1">
                  <c:v>Queen Alexandra Hospital (199)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(199)</c:v>
                </c:pt>
                <c:pt idx="1">
                  <c:v>Queen Alexandra Hospital (199)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(199)</c:v>
                </c:pt>
                <c:pt idx="1">
                  <c:v>Queen Alexandra Hospital (199)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4.3555865371075857</c:v>
                </c:pt>
                <c:pt idx="1">
                  <c:v>4.3555865371075857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Sheet1!$B$2:$B$6</c:f>
              <c:numCache>
                <c:formatCode>0.0</c:formatCode>
                <c:ptCount val="5"/>
                <c:pt idx="0">
                  <c:v>8.3766224017980022</c:v>
                </c:pt>
                <c:pt idx="1">
                  <c:v>7.3757087914340724</c:v>
                </c:pt>
                <c:pt idx="2">
                  <c:v>7.3051847128576028</c:v>
                </c:pt>
                <c:pt idx="3">
                  <c:v>7.2276395407108316</c:v>
                </c:pt>
                <c:pt idx="4">
                  <c:v>7.050098969037629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Royal Berkshire NHS Foundation Trust</c:v>
                </c:pt>
                <c:pt idx="2">
                  <c:v>University Hospital Southampton NHS Foundation Trust</c:v>
                </c:pt>
                <c:pt idx="3">
                  <c:v>Royal Surrey County Hospital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Queen Alexandra Hospital (446)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Queen Alexandra Hospital (446)</c:v>
                </c:pt>
              </c:strCache>
            </c:strRef>
          </c:cat>
          <c:val>
            <c:numRef>
              <c:f>Sheet1!$E$2:$E$3</c:f>
              <c:numCache>
                <c:formatCode>0.0;;</c:formatCode>
                <c:ptCount val="2"/>
                <c:pt idx="0">
                  <c:v>0</c:v>
                </c:pt>
                <c:pt idx="1">
                  <c:v>9.1066061280791626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Queen Alexandra Hospital (446)</c:v>
                </c:pt>
              </c:strCache>
            </c:strRef>
          </c:cat>
          <c:val>
            <c:numRef>
              <c:f>Sheet1!$F$2:$F$3</c:f>
              <c:numCache>
                <c:formatCode>0.0;;</c:formatCode>
                <c:ptCount val="2"/>
                <c:pt idx="0">
                  <c:v>9.1066061280791626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Queen Alexandra Hospital (446)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Queen Alexandra Hospital (446)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Queen Alexandra Hospital (446)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Queen Alexandra Hospital (446)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0.89339387192083741</c:v>
                </c:pt>
                <c:pt idx="1">
                  <c:v>0.89339387192083741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Queen Alexandra Hospital (448)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Queen Alexandra Hospital (448)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Queen Alexandra Hospital (448)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Queen Alexandra Hospital (448)</c:v>
                </c:pt>
              </c:strCache>
            </c:strRef>
          </c:cat>
          <c:val>
            <c:numRef>
              <c:f>Sheet1!$G$2:$G$3</c:f>
              <c:numCache>
                <c:formatCode>0.0;;</c:formatCode>
                <c:ptCount val="2"/>
                <c:pt idx="0">
                  <c:v>8.7624169004535233</c:v>
                </c:pt>
                <c:pt idx="1">
                  <c:v>8.7624169004535233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Queen Alexandra Hospital (448)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Queen Alexandra Hospital (448)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(448)</c:v>
                </c:pt>
                <c:pt idx="1">
                  <c:v>Queen Alexandra Hospital (448)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1.2375830995464767</c:v>
                </c:pt>
                <c:pt idx="1">
                  <c:v>1.2375830995464767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Queen Alexandra Hospital (491)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Queen Alexandra Hospital (491)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Queen Alexandra Hospital (491)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Queen Alexandra Hospital (491)</c:v>
                </c:pt>
              </c:strCache>
            </c:strRef>
          </c:cat>
          <c:val>
            <c:numRef>
              <c:f>Sheet1!$G$2:$G$3</c:f>
              <c:numCache>
                <c:formatCode>0.0;;</c:formatCode>
                <c:ptCount val="2"/>
                <c:pt idx="0">
                  <c:v>8.9986693881752888</c:v>
                </c:pt>
                <c:pt idx="1">
                  <c:v>8.9986693881752888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Queen Alexandra Hospital (491)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Queen Alexandra Hospital (491)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(491)</c:v>
                </c:pt>
                <c:pt idx="1">
                  <c:v>Queen Alexandra Hospital (491)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1.0013306118247112</c:v>
                </c:pt>
                <c:pt idx="1">
                  <c:v>1.0013306118247112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Queen Alexandra Hospital (475)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Queen Alexandra Hospital (475)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Queen Alexandra Hospital (475)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Queen Alexandra Hospital (475)</c:v>
                </c:pt>
              </c:strCache>
            </c:strRef>
          </c:cat>
          <c:val>
            <c:numRef>
              <c:f>Sheet1!$G$2:$G$3</c:f>
              <c:numCache>
                <c:formatCode>0.0;;</c:formatCode>
                <c:ptCount val="2"/>
                <c:pt idx="0">
                  <c:v>8.788997796429209</c:v>
                </c:pt>
                <c:pt idx="1">
                  <c:v>8.788997796429209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Queen Alexandra Hospital (475)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Queen Alexandra Hospital (475)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(475)</c:v>
                </c:pt>
                <c:pt idx="1">
                  <c:v>Queen Alexandra Hospital (475)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1.211002203570791</c:v>
                </c:pt>
                <c:pt idx="1">
                  <c:v>1.211002203570791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Alexandra Hospital (445)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Alexandra Hospital (445)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Alexandra Hospital (445)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Alexandra Hospital (445)</c:v>
                </c:pt>
              </c:strCache>
            </c:strRef>
          </c:cat>
          <c:val>
            <c:numRef>
              <c:f>Sheet1!$G$2:$G$3</c:f>
              <c:numCache>
                <c:formatCode>0.0;;</c:formatCode>
                <c:ptCount val="2"/>
                <c:pt idx="0">
                  <c:v>8.462736546439249</c:v>
                </c:pt>
                <c:pt idx="1">
                  <c:v>8.462736546439249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Alexandra Hospital (445)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Alexandra Hospital (445)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(445)</c:v>
                </c:pt>
                <c:pt idx="1">
                  <c:v>Queen Alexandra Hospital (445)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1.537263453560751</c:v>
                </c:pt>
                <c:pt idx="1">
                  <c:v>1.537263453560751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Queen Alexandra Hospital (489)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Queen Alexandra Hospital (489)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Queen Alexandra Hospital (489)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Queen Alexandra Hospital (489)</c:v>
                </c:pt>
              </c:strCache>
            </c:strRef>
          </c:cat>
          <c:val>
            <c:numRef>
              <c:f>Sheet1!$G$2:$G$3</c:f>
              <c:numCache>
                <c:formatCode>0.0;;</c:formatCode>
                <c:ptCount val="2"/>
                <c:pt idx="0">
                  <c:v>8.7431951218122386</c:v>
                </c:pt>
                <c:pt idx="1">
                  <c:v>8.7431951218122386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Queen Alexandra Hospital (489)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Queen Alexandra Hospital (489)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(489)</c:v>
                </c:pt>
                <c:pt idx="1">
                  <c:v>Queen Alexandra Hospital (489)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1.2568048781877614</c:v>
                </c:pt>
                <c:pt idx="1">
                  <c:v>1.2568048781877614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Sheet1!$G$2:$G$3</c:f>
              <c:numCache>
                <c:formatCode>0.0;;</c:formatCode>
                <c:ptCount val="2"/>
                <c:pt idx="0">
                  <c:v>8.5888802601138465</c:v>
                </c:pt>
                <c:pt idx="1">
                  <c:v>8.5888802601138465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1.4111197398861535</c:v>
                </c:pt>
                <c:pt idx="1">
                  <c:v>1.4111197398861535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Alexandra Hospital (487)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Alexandra Hospital (487)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Alexandra Hospital (487)</c:v>
                </c:pt>
              </c:strCache>
            </c:strRef>
          </c:cat>
          <c:val>
            <c:numRef>
              <c:f>Sheet1!$F$2:$F$3</c:f>
              <c:numCache>
                <c:formatCode>0.0;;</c:formatCode>
                <c:ptCount val="2"/>
                <c:pt idx="0">
                  <c:v>6.9293256868581574</c:v>
                </c:pt>
                <c:pt idx="1">
                  <c:v>6.9293256868581574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Alexandra Hospital (487)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Alexandra Hospital (487)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Alexandra Hospital (487)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(487)</c:v>
                </c:pt>
                <c:pt idx="1">
                  <c:v>Queen Alexandra Hospital (487)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3.0706743131418426</c:v>
                </c:pt>
                <c:pt idx="1">
                  <c:v>3.0706743131418426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Queen Alexandra Hospital (450)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Queen Alexandra Hospital (450)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Queen Alexandra Hospital (450)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Queen Alexandra Hospital (450)</c:v>
                </c:pt>
              </c:strCache>
            </c:strRef>
          </c:cat>
          <c:val>
            <c:numRef>
              <c:f>Sheet1!$G$2:$G$3</c:f>
              <c:numCache>
                <c:formatCode>0.0;;</c:formatCode>
                <c:ptCount val="2"/>
                <c:pt idx="0">
                  <c:v>7.4865916444705896</c:v>
                </c:pt>
                <c:pt idx="1">
                  <c:v>7.4865916444705896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Queen Alexandra Hospital (450)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Queen Alexandra Hospital (450)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(450)</c:v>
                </c:pt>
                <c:pt idx="1">
                  <c:v>Queen Alexandra Hospital (450)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2.5134083555294104</c:v>
                </c:pt>
                <c:pt idx="1">
                  <c:v>2.5134083555294104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Queen Alexandra Hospital (467)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Queen Alexandra Hospital (467)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Queen Alexandra Hospital (467)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Queen Alexandra Hospital (467)</c:v>
                </c:pt>
              </c:strCache>
            </c:strRef>
          </c:cat>
          <c:val>
            <c:numRef>
              <c:f>Sheet1!$G$2:$G$3</c:f>
              <c:numCache>
                <c:formatCode>0.0;;</c:formatCode>
                <c:ptCount val="2"/>
                <c:pt idx="0">
                  <c:v>7.0464253831042418</c:v>
                </c:pt>
                <c:pt idx="1">
                  <c:v>7.0464253831042418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Queen Alexandra Hospital (467)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Queen Alexandra Hospital (467)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(467)</c:v>
                </c:pt>
                <c:pt idx="1">
                  <c:v>Queen Alexandra Hospital (467)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2.9535746168957582</c:v>
                </c:pt>
                <c:pt idx="1">
                  <c:v>2.9535746168957582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Your Trust</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6.3978240555234427</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Queen Alexandra Hospital (473)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Queen Alexandra Hospital (473)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Queen Alexandra Hospital (473)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Queen Alexandra Hospital (473)</c:v>
                </c:pt>
              </c:strCache>
            </c:strRef>
          </c:cat>
          <c:val>
            <c:numRef>
              <c:f>Sheet1!$G$2:$G$3</c:f>
              <c:numCache>
                <c:formatCode>0.0;;</c:formatCode>
                <c:ptCount val="2"/>
                <c:pt idx="0">
                  <c:v>8.8168566589761141</c:v>
                </c:pt>
                <c:pt idx="1">
                  <c:v>8.8168566589761141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Queen Alexandra Hospital (473)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Queen Alexandra Hospital (473)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(473)</c:v>
                </c:pt>
                <c:pt idx="1">
                  <c:v>Queen Alexandra Hospital (473)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1.1831433410238859</c:v>
                </c:pt>
                <c:pt idx="1">
                  <c:v>1.1831433410238859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Queen Alexandra Hospital (413)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Queen Alexandra Hospital (413)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Queen Alexandra Hospital (413)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Queen Alexandra Hospital (413)</c:v>
                </c:pt>
              </c:strCache>
            </c:strRef>
          </c:cat>
          <c:val>
            <c:numRef>
              <c:f>Sheet1!$G$2:$G$3</c:f>
              <c:numCache>
                <c:formatCode>0.0;;</c:formatCode>
                <c:ptCount val="2"/>
                <c:pt idx="0">
                  <c:v>7.5657318309559312</c:v>
                </c:pt>
                <c:pt idx="1">
                  <c:v>7.5657318309559312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Queen Alexandra Hospital (413)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Queen Alexandra Hospital (413)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(413)</c:v>
                </c:pt>
                <c:pt idx="1">
                  <c:v>Queen Alexandra Hospital (413)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2.4342681690440688</c:v>
                </c:pt>
                <c:pt idx="1">
                  <c:v>2.4342681690440688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Sheet1!$G$2:$G$3</c:f>
              <c:numCache>
                <c:formatCode>0.0;;</c:formatCode>
                <c:ptCount val="2"/>
                <c:pt idx="0">
                  <c:v>9.4403197308256903</c:v>
                </c:pt>
                <c:pt idx="1">
                  <c:v>9.4403197308256903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(484)</c:v>
                </c:pt>
                <c:pt idx="1">
                  <c:v>Queen Alexandra Hospital (484)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0.55968026917430969</c:v>
                </c:pt>
                <c:pt idx="1">
                  <c:v>0.55968026917430969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Sheet1!$G$2:$G$3</c:f>
              <c:numCache>
                <c:formatCode>0.0;;</c:formatCode>
                <c:ptCount val="2"/>
                <c:pt idx="0">
                  <c:v>8.7321620386713334</c:v>
                </c:pt>
                <c:pt idx="1">
                  <c:v>8.7321620386713334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1.2678379613286666</c:v>
                </c:pt>
                <c:pt idx="1">
                  <c:v>1.2678379613286666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Queen Alexandra Hospital (427)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Queen Alexandra Hospital (427)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Queen Alexandra Hospital (427)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Queen Alexandra Hospital (427)</c:v>
                </c:pt>
              </c:strCache>
            </c:strRef>
          </c:cat>
          <c:val>
            <c:numRef>
              <c:f>Sheet1!$G$2:$G$3</c:f>
              <c:numCache>
                <c:formatCode>0.0;;</c:formatCode>
                <c:ptCount val="2"/>
                <c:pt idx="0">
                  <c:v>7.9772314358331808</c:v>
                </c:pt>
                <c:pt idx="1">
                  <c:v>7.9772314358331808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Queen Alexandra Hospital (427)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Queen Alexandra Hospital (427)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(427)</c:v>
                </c:pt>
                <c:pt idx="1">
                  <c:v>Queen Alexandra Hospital (427)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2.0227685641668192</c:v>
                </c:pt>
                <c:pt idx="1">
                  <c:v>2.0227685641668192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Queen Alexandra Hospital (94)</c:v>
                </c:pt>
              </c:strCache>
            </c:strRef>
          </c:cat>
          <c:val>
            <c:numRef>
              <c:f>Sheet1!$D$2:$D$3</c:f>
              <c:numCache>
                <c:formatCode>0.0;;</c:formatCode>
                <c:ptCount val="2"/>
                <c:pt idx="0">
                  <c:v>7.6007531411294211</c:v>
                </c:pt>
                <c:pt idx="1">
                  <c:v>7.6007531411294211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Queen Alexandra Hospital (94)</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Queen Alexandra Hospital (94)</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Queen Alexandra Hospital (94)</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Queen Alexandra Hospital (94)</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Queen Alexandra Hospital (94)</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(94)</c:v>
                </c:pt>
                <c:pt idx="1">
                  <c:v>Queen Alexandra Hospital (94)</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 Alexandra Hospital (61)</c:v>
                </c:pt>
              </c:strCache>
            </c:strRef>
          </c:cat>
          <c:val>
            <c:numRef>
              <c:f>Sheet1!$D$2:$D$3</c:f>
              <c:numCache>
                <c:formatCode>0.0;;</c:formatCode>
                <c:ptCount val="2"/>
                <c:pt idx="0">
                  <c:v>7.0221002522117617</c:v>
                </c:pt>
                <c:pt idx="1">
                  <c:v>7.0221002522117617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 Alexandra Hospital (61)</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 Alexandra Hospital (61)</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 Alexandra Hospital (61)</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 Alexandra Hospital (61)</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 Alexandra Hospital (61)</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c:v>
                </c:pt>
                <c:pt idx="1">
                  <c:v>Queen Alexandra Hospital (61)</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c:v>
                </c:pt>
                <c:pt idx="1">
                  <c:v>Queen Alexandra Hospital (-)</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0.26302237514940208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0.66680103932210999</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0.18589914440772581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1.9407605910803234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0.18589914440772581</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0.66680103932210866</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0.55021320131525275</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5.7765964074880367</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Queen Alexandra Hospital (30)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Queen Alexandra Hospital (30)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Queen Alexandra Hospital (30)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Queen Alexandra Hospital (30)</c:v>
                </c:pt>
              </c:strCache>
            </c:strRef>
          </c:cat>
          <c:val>
            <c:numRef>
              <c:f>Sheet1!$G$2:$G$3</c:f>
              <c:numCache>
                <c:formatCode>0.0;;</c:formatCode>
                <c:ptCount val="2"/>
                <c:pt idx="0">
                  <c:v>6.6507556648082069</c:v>
                </c:pt>
                <c:pt idx="1">
                  <c:v>6.6507556648082069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Queen Alexandra Hospital (30)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Queen Alexandra Hospital (30)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(30)</c:v>
                </c:pt>
                <c:pt idx="1">
                  <c:v>Queen Alexandra Hospital (30)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3.3492443351917931</c:v>
                </c:pt>
                <c:pt idx="1">
                  <c:v>3.3492443351917931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Queen Alexandra Hospital (476)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Queen Alexandra Hospital (476)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Queen Alexandra Hospital (476)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Queen Alexandra Hospital (476)</c:v>
                </c:pt>
              </c:strCache>
            </c:strRef>
          </c:cat>
          <c:val>
            <c:numRef>
              <c:f>Sheet1!$G$2:$G$3</c:f>
              <c:numCache>
                <c:formatCode>0.0;;</c:formatCode>
                <c:ptCount val="2"/>
                <c:pt idx="0">
                  <c:v>6.4020621985568722</c:v>
                </c:pt>
                <c:pt idx="1">
                  <c:v>6.4020621985568722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Queen Alexandra Hospital (476)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Queen Alexandra Hospital (476)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(476)</c:v>
                </c:pt>
                <c:pt idx="1">
                  <c:v>Queen Alexandra Hospital (476)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3.5979378014431278</c:v>
                </c:pt>
                <c:pt idx="1">
                  <c:v>3.5979378014431278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Sheet1!$G$2:$G$3</c:f>
              <c:numCache>
                <c:formatCode>0.0;;</c:formatCode>
                <c:ptCount val="2"/>
                <c:pt idx="0">
                  <c:v>5.4423487151158181</c:v>
                </c:pt>
                <c:pt idx="1">
                  <c:v>5.4423487151158181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4.5576512848841819</c:v>
                </c:pt>
                <c:pt idx="1">
                  <c:v>4.5576512848841819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Queen Alexandra Hospital (161)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Queen Alexandra Hospital (161)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Queen Alexandra Hospital (161)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Queen Alexandra Hospital (161)</c:v>
                </c:pt>
              </c:strCache>
            </c:strRef>
          </c:cat>
          <c:val>
            <c:numRef>
              <c:f>Sheet1!$G$2:$G$3</c:f>
              <c:numCache>
                <c:formatCode>0.0;;</c:formatCode>
                <c:ptCount val="2"/>
                <c:pt idx="0">
                  <c:v>7.6961320732936347</c:v>
                </c:pt>
                <c:pt idx="1">
                  <c:v>7.6961320732936347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Queen Alexandra Hospital (161)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Queen Alexandra Hospital (161)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(161)</c:v>
                </c:pt>
                <c:pt idx="1">
                  <c:v>Queen Alexandra Hospital (161)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2.3038679267063653</c:v>
                </c:pt>
                <c:pt idx="1">
                  <c:v>2.3038679267063653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Queen Alexandra Hospital (488)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Queen Alexandra Hospital (488)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Queen Alexandra Hospital (488)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Queen Alexandra Hospital (488)</c:v>
                </c:pt>
              </c:strCache>
            </c:strRef>
          </c:cat>
          <c:val>
            <c:numRef>
              <c:f>Sheet1!$G$2:$G$3</c:f>
              <c:numCache>
                <c:formatCode>0.0;;</c:formatCode>
                <c:ptCount val="2"/>
                <c:pt idx="0">
                  <c:v>6.7509890267989938</c:v>
                </c:pt>
                <c:pt idx="1">
                  <c:v>6.7509890267989938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Queen Alexandra Hospital (488)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Queen Alexandra Hospital (488)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(488)</c:v>
                </c:pt>
                <c:pt idx="1">
                  <c:v>Queen Alexandra Hospital (488)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3.2490109732010062</c:v>
                </c:pt>
                <c:pt idx="1">
                  <c:v>3.2490109732010062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Queen Alexandra Hospital (453)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Queen Alexandra Hospital (453)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Queen Alexandra Hospital (453)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Queen Alexandra Hospital (453)</c:v>
                </c:pt>
              </c:strCache>
            </c:strRef>
          </c:cat>
          <c:val>
            <c:numRef>
              <c:f>Sheet1!$G$2:$G$3</c:f>
              <c:numCache>
                <c:formatCode>0.0;;</c:formatCode>
                <c:ptCount val="2"/>
                <c:pt idx="0">
                  <c:v>7.8530075017719652</c:v>
                </c:pt>
                <c:pt idx="1">
                  <c:v>7.8530075017719652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Queen Alexandra Hospital (453)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Queen Alexandra Hospital (453)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(453)</c:v>
                </c:pt>
                <c:pt idx="1">
                  <c:v>Queen Alexandra Hospital (453)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2.1469924982280348</c:v>
                </c:pt>
                <c:pt idx="1">
                  <c:v>2.1469924982280348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Sheet1!$G$2:$G$3</c:f>
              <c:numCache>
                <c:formatCode>0.0;;</c:formatCode>
                <c:ptCount val="2"/>
                <c:pt idx="0">
                  <c:v>8.888383512263232</c:v>
                </c:pt>
                <c:pt idx="1">
                  <c:v>8.888383512263232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(346)</c:v>
                </c:pt>
                <c:pt idx="1">
                  <c:v>Queen Alexandra Hospital (346)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1.111616487736768</c:v>
                </c:pt>
                <c:pt idx="1">
                  <c:v>1.111616487736768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Sheet1!$G$2:$G$3</c:f>
              <c:numCache>
                <c:formatCode>0.0;;</c:formatCode>
                <c:ptCount val="2"/>
                <c:pt idx="0">
                  <c:v>4.491785905317669</c:v>
                </c:pt>
                <c:pt idx="1">
                  <c:v>4.491785905317669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(388)</c:v>
                </c:pt>
                <c:pt idx="1">
                  <c:v>Queen Alexandra Hospital (388)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5.508214094682331</c:v>
                </c:pt>
                <c:pt idx="1">
                  <c:v>5.508214094682331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Queen Alexandra Hospital (420)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Queen Alexandra Hospital (420)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Queen Alexandra Hospital (420)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Queen Alexandra Hospital (420)</c:v>
                </c:pt>
              </c:strCache>
            </c:strRef>
          </c:cat>
          <c:val>
            <c:numRef>
              <c:f>Sheet1!$G$2:$G$3</c:f>
              <c:numCache>
                <c:formatCode>0.0;;</c:formatCode>
                <c:ptCount val="2"/>
                <c:pt idx="0">
                  <c:v>6.4241063455603804</c:v>
                </c:pt>
                <c:pt idx="1">
                  <c:v>6.4241063455603804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Queen Alexandra Hospital (420)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Queen Alexandra Hospital (420)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(420)</c:v>
                </c:pt>
                <c:pt idx="1">
                  <c:v>Queen Alexandra Hospital (420)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3.5758936544396196</c:v>
                </c:pt>
                <c:pt idx="1">
                  <c:v>3.5758936544396196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Queen Alexandra Hospital (442)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Queen Alexandra Hospital (442)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Queen Alexandra Hospital (442)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Queen Alexandra Hospital (442)</c:v>
                </c:pt>
              </c:strCache>
            </c:strRef>
          </c:cat>
          <c:val>
            <c:numRef>
              <c:f>Sheet1!$G$2:$G$3</c:f>
              <c:numCache>
                <c:formatCode>0.0;;</c:formatCode>
                <c:ptCount val="2"/>
                <c:pt idx="0">
                  <c:v>7.1004748564439817</c:v>
                </c:pt>
                <c:pt idx="1">
                  <c:v>7.1004748564439817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Queen Alexandra Hospital (442)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Queen Alexandra Hospital (442)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(442)</c:v>
                </c:pt>
                <c:pt idx="1">
                  <c:v>Queen Alexandra Hospital (442)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2.8995251435560183</c:v>
                </c:pt>
                <c:pt idx="1">
                  <c:v>2.8995251435560183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0.15863477678019322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0.59017486140737763</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0.16453633890270769</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1.7177359441883411</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0.16453633890270769</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0.59017486140737763</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1.1382479806054295</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6.6170336604467499</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(239)</c:v>
                </c:pt>
                <c:pt idx="1">
                  <c:v>Queen Alexandra Hospital (239)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(239)</c:v>
                </c:pt>
                <c:pt idx="1">
                  <c:v>Queen Alexandra Hospital (239)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(239)</c:v>
                </c:pt>
                <c:pt idx="1">
                  <c:v>Queen Alexandra Hospital (239)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(239)</c:v>
                </c:pt>
                <c:pt idx="1">
                  <c:v>Queen Alexandra Hospital (239)</c:v>
                </c:pt>
              </c:strCache>
            </c:strRef>
          </c:cat>
          <c:val>
            <c:numRef>
              <c:f>Sheet1!$G$2:$G$3</c:f>
              <c:numCache>
                <c:formatCode>0.0;;</c:formatCode>
                <c:ptCount val="2"/>
                <c:pt idx="0">
                  <c:v>7.5154020792441472</c:v>
                </c:pt>
                <c:pt idx="1">
                  <c:v>7.5154020792441472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(239)</c:v>
                </c:pt>
                <c:pt idx="1">
                  <c:v>Queen Alexandra Hospital (239)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(239)</c:v>
                </c:pt>
                <c:pt idx="1">
                  <c:v>Queen Alexandra Hospital (239)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(239)</c:v>
                </c:pt>
                <c:pt idx="1">
                  <c:v>Queen Alexandra Hospital (239)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2.4845979207558528</c:v>
                </c:pt>
                <c:pt idx="1">
                  <c:v>2.4845979207558528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Queen Alexandra Hospital (282)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Queen Alexandra Hospital (282)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Queen Alexandra Hospital (282)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Queen Alexandra Hospital (282)</c:v>
                </c:pt>
              </c:strCache>
            </c:strRef>
          </c:cat>
          <c:val>
            <c:numRef>
              <c:f>Sheet1!$G$2:$G$3</c:f>
              <c:numCache>
                <c:formatCode>0.0;;</c:formatCode>
                <c:ptCount val="2"/>
                <c:pt idx="0">
                  <c:v>5.9966243227169276</c:v>
                </c:pt>
                <c:pt idx="1">
                  <c:v>5.9966243227169276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Queen Alexandra Hospital (282)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Queen Alexandra Hospital (282)</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(282)</c:v>
                </c:pt>
                <c:pt idx="1">
                  <c:v>Queen Alexandra Hospital (282)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4.0033756772830724</c:v>
                </c:pt>
                <c:pt idx="1">
                  <c:v>4.0033756772830724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Queen Alexandra Hospital (486)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Queen Alexandra Hospital (486)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Queen Alexandra Hospital (486)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Queen Alexandra Hospital (486)</c:v>
                </c:pt>
              </c:strCache>
            </c:strRef>
          </c:cat>
          <c:val>
            <c:numRef>
              <c:f>Sheet1!$G$2:$G$3</c:f>
              <c:numCache>
                <c:formatCode>0.0;;</c:formatCode>
                <c:ptCount val="2"/>
                <c:pt idx="0">
                  <c:v>8.8568449690497744</c:v>
                </c:pt>
                <c:pt idx="1">
                  <c:v>8.8568449690497744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Queen Alexandra Hospital (486)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Queen Alexandra Hospital (486)</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(486)</c:v>
                </c:pt>
                <c:pt idx="1">
                  <c:v>Queen Alexandra Hospital (486)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1.1431550309502256</c:v>
                </c:pt>
                <c:pt idx="1">
                  <c:v>1.1431550309502256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Queen Alexandra Hospital (481)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Queen Alexandra Hospital (481)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Queen Alexandra Hospital (481)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Queen Alexandra Hospital (481)</c:v>
                </c:pt>
              </c:strCache>
            </c:strRef>
          </c:cat>
          <c:val>
            <c:numRef>
              <c:f>Sheet1!$G$2:$G$3</c:f>
              <c:numCache>
                <c:formatCode>0.0;;</c:formatCode>
                <c:ptCount val="2"/>
                <c:pt idx="0">
                  <c:v>8.9887114035842401</c:v>
                </c:pt>
                <c:pt idx="1">
                  <c:v>8.9887114035842401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Queen Alexandra Hospital (481)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Queen Alexandra Hospital (481)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(481)</c:v>
                </c:pt>
                <c:pt idx="1">
                  <c:v>Queen Alexandra Hospital (481)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1.0112885964157599</c:v>
                </c:pt>
                <c:pt idx="1">
                  <c:v>1.0112885964157599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Queen Alexandra Hospital (485)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Queen Alexandra Hospital (485)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Queen Alexandra Hospital (485)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Queen Alexandra Hospital (485)</c:v>
                </c:pt>
              </c:strCache>
            </c:strRef>
          </c:cat>
          <c:val>
            <c:numRef>
              <c:f>Sheet1!$G$2:$G$3</c:f>
              <c:numCache>
                <c:formatCode>0.0;;</c:formatCode>
                <c:ptCount val="2"/>
                <c:pt idx="0">
                  <c:v>7.9794931094393622</c:v>
                </c:pt>
                <c:pt idx="1">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Queen Alexandra Hospital (485)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Queen Alexandra Hospital (485)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(485)</c:v>
                </c:pt>
                <c:pt idx="1">
                  <c:v>Queen Alexandra Hospital (485)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2.0205068905606378</c:v>
                </c:pt>
                <c:pt idx="1">
                  <c:v>2.0205068905606378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7.478849524212646</c:v>
                </c:pt>
                <c:pt idx="1">
                  <c:v>7.0645118036835406</c:v>
                </c:pt>
                <c:pt idx="2">
                  <c:v>6.3404112259827503</c:v>
                </c:pt>
                <c:pt idx="3">
                  <c:v>6.7799093728744024</c:v>
                </c:pt>
                <c:pt idx="4">
                  <c:v>6.6170336604467499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5.7977747055938904</c:v>
                </c:pt>
                <c:pt idx="1">
                  <c:v>5.9330721320208504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7.7627018783494934</c:v>
                </c:pt>
                <c:pt idx="1">
                  <c:v>7.6834954527093426</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8.1309292457832925</c:v>
                </c:pt>
                <c:pt idx="1">
                  <c:v>7.5460676912136329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8.9159030506375192</c:v>
                </c:pt>
                <c:pt idx="1">
                  <c:v>9.0744523997076421</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7.6319519324460572E-2</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0.47376472098517564</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0.13208206209643336</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1.3789179166051513</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0.13208206209643336</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0.47376472098517475</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0.28977589426302686</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6.9152946772258046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2.6947006756960472</c:v>
                </c:pt>
                <c:pt idx="1">
                  <c:v>3.488038693110187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6.6842845025781621</c:v>
                </c:pt>
                <c:pt idx="1">
                  <c:v>6.0198914027362971</c:v>
                </c:pt>
                <c:pt idx="2">
                  <c:v>5.1963943907751693</c:v>
                </c:pt>
                <c:pt idx="3">
                  <c:v>5.6259884858890921</c:v>
                </c:pt>
                <c:pt idx="4">
                  <c:v>5.7123285406314501</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9.3608979536867754</c:v>
                </c:pt>
                <c:pt idx="1">
                  <c:v>9.2341501877715402</c:v>
                </c:pt>
                <c:pt idx="2">
                  <c:v>8.8607891454823005</c:v>
                </c:pt>
                <c:pt idx="3">
                  <c:v>8.9770182806358552</c:v>
                </c:pt>
                <c:pt idx="4">
                  <c:v>8.8508612299790173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8.1713363085712771</c:v>
                </c:pt>
                <c:pt idx="1">
                  <c:v>7.7908195615432643</c:v>
                </c:pt>
                <c:pt idx="2">
                  <c:v>7.232185804292123</c:v>
                </c:pt>
                <c:pt idx="3">
                  <c:v>7.6686591869844616</c:v>
                </c:pt>
                <c:pt idx="4">
                  <c:v>7.3554163372345576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7.8656322934695853</c:v>
                </c:pt>
                <c:pt idx="1">
                  <c:v>7.5273005121303207</c:v>
                </c:pt>
                <c:pt idx="2">
                  <c:v>7.4152690856735948</c:v>
                </c:pt>
                <c:pt idx="3">
                  <c:v>7.2435019518200994</c:v>
                </c:pt>
                <c:pt idx="4">
                  <c:v>7.2891400919818006</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9.4465840413178768</c:v>
                </c:pt>
                <c:pt idx="1">
                  <c:v>9.322527712838502</c:v>
                </c:pt>
                <c:pt idx="2">
                  <c:v>9.3639899965403703</c:v>
                </c:pt>
                <c:pt idx="3">
                  <c:v>9.4136568753514052</c:v>
                </c:pt>
                <c:pt idx="4">
                  <c:v>9.1066061280791626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8.9307555491914012</c:v>
                </c:pt>
                <c:pt idx="1">
                  <c:v>8.7434425519526187</c:v>
                </c:pt>
                <c:pt idx="2">
                  <c:v>8.4627921652511322</c:v>
                </c:pt>
                <c:pt idx="3">
                  <c:v>8.5053831368259321</c:v>
                </c:pt>
                <c:pt idx="4">
                  <c:v>8.7624169004535233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9.3801631373372807</c:v>
                </c:pt>
                <c:pt idx="1">
                  <c:v>9.0974046556511059</c:v>
                </c:pt>
                <c:pt idx="2">
                  <c:v>8.908103824064554</c:v>
                </c:pt>
                <c:pt idx="3">
                  <c:v>9.018067501087593</c:v>
                </c:pt>
                <c:pt idx="4">
                  <c:v>8.9986693881752888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8.6349990946466111</c:v>
                </c:pt>
                <c:pt idx="1">
                  <c:v>8.5226170961182834</c:v>
                </c:pt>
                <c:pt idx="2">
                  <c:v>8.4750496402840785</c:v>
                </c:pt>
                <c:pt idx="3">
                  <c:v>8.7429655671394748</c:v>
                </c:pt>
                <c:pt idx="4">
                  <c:v>8.788997796429209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8.7046038541148967</c:v>
                </c:pt>
                <c:pt idx="1">
                  <c:v>8.5753842880902287</c:v>
                </c:pt>
                <c:pt idx="2">
                  <c:v>8.3542590945792607</c:v>
                </c:pt>
                <c:pt idx="3">
                  <c:v>8.3248059921638173</c:v>
                </c:pt>
                <c:pt idx="4">
                  <c:v>8.462736546439249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7.1959240742089925E-2</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0.66816395107722304</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0.18627911401520691</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1.9447274196655524</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0.18627911401520691</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0.66816395107722393</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0.25889590344052849</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6.2823714769331813</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9.180105897253398</c:v>
                </c:pt>
                <c:pt idx="1">
                  <c:v>8.8534460980027276</c:v>
                </c:pt>
                <c:pt idx="2">
                  <c:v>8.7825996119561278</c:v>
                </c:pt>
                <c:pt idx="3">
                  <c:v>8.7802437140385141</c:v>
                </c:pt>
                <c:pt idx="4">
                  <c:v>8.7431951218122386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8.7501587131068383</c:v>
                </c:pt>
                <c:pt idx="1">
                  <c:v>8.4714678698240462</c:v>
                </c:pt>
                <c:pt idx="2">
                  <c:v>8.4139927709756286</c:v>
                </c:pt>
                <c:pt idx="3">
                  <c:v>8.511689669779809</c:v>
                </c:pt>
                <c:pt idx="4">
                  <c:v>8.5888802601138465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7.6917863224858474</c:v>
                </c:pt>
                <c:pt idx="1">
                  <c:v>6.9877017140248494</c:v>
                </c:pt>
                <c:pt idx="2">
                  <c:v>6.292761010858368</c:v>
                </c:pt>
                <c:pt idx="3">
                  <c:v>7.0325993616986091</c:v>
                </c:pt>
                <c:pt idx="4">
                  <c:v>6.9293256868581574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8.2216258940059195</c:v>
                </c:pt>
                <c:pt idx="1">
                  <c:v>7.6936382846758571</c:v>
                </c:pt>
                <c:pt idx="2">
                  <c:v>7.4190338657863641</c:v>
                </c:pt>
                <c:pt idx="3">
                  <c:v>7.1908221711133962</c:v>
                </c:pt>
                <c:pt idx="4">
                  <c:v>7.4865916444705896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7.1956956903350164</c:v>
                </c:pt>
                <c:pt idx="1">
                  <c:v>7.1861019657719236</c:v>
                </c:pt>
                <c:pt idx="2">
                  <c:v>6.6621181308573352</c:v>
                </c:pt>
                <c:pt idx="3">
                  <c:v>6.7657003627954841</c:v>
                </c:pt>
                <c:pt idx="4">
                  <c:v>7.0464253831042418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8.9190471488418925</c:v>
                </c:pt>
                <c:pt idx="1">
                  <c:v>8.8570006660116842</c:v>
                </c:pt>
                <c:pt idx="2">
                  <c:v>8.5945049954905759</c:v>
                </c:pt>
                <c:pt idx="3">
                  <c:v>8.7869106483608643</c:v>
                </c:pt>
                <c:pt idx="4">
                  <c:v>8.8168566589761141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7.8103460424872351</c:v>
                </c:pt>
                <c:pt idx="1">
                  <c:v>7.4296973111403624</c:v>
                </c:pt>
                <c:pt idx="2">
                  <c:v>7.1467708148239941</c:v>
                </c:pt>
                <c:pt idx="3">
                  <c:v>7.6106894562976706</c:v>
                </c:pt>
                <c:pt idx="4">
                  <c:v>7.5657318309559312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9.4439235901327319</c:v>
                </c:pt>
                <c:pt idx="1">
                  <c:v>9.213917116437587</c:v>
                </c:pt>
                <c:pt idx="2">
                  <c:v>9.427700593992169</c:v>
                </c:pt>
                <c:pt idx="3">
                  <c:v>9.4605513436018089</c:v>
                </c:pt>
                <c:pt idx="4">
                  <c:v>9.4403197308256903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8.8685959960572252</c:v>
                </c:pt>
                <c:pt idx="1">
                  <c:v>8.8473764333096128</c:v>
                </c:pt>
                <c:pt idx="2">
                  <c:v>8.6783120851535394</c:v>
                </c:pt>
                <c:pt idx="3">
                  <c:v>8.7166123681875103</c:v>
                </c:pt>
                <c:pt idx="4">
                  <c:v>8.7321620386713334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8.1485885909031577</c:v>
                </c:pt>
                <c:pt idx="1">
                  <c:v>7.8335502693041246</c:v>
                </c:pt>
                <c:pt idx="2">
                  <c:v>7.4769283773662094</c:v>
                </c:pt>
                <c:pt idx="3">
                  <c:v>7.8231450937799663</c:v>
                </c:pt>
                <c:pt idx="4">
                  <c:v>7.9772314358331808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Sheet1!$B$2:$B$6</c:f>
              <c:numCache>
                <c:formatCode>0.0</c:formatCode>
                <c:ptCount val="5"/>
                <c:pt idx="0">
                  <c:v>6.8983308770531604</c:v>
                </c:pt>
                <c:pt idx="1">
                  <c:v>6.9267934192810801</c:v>
                </c:pt>
                <c:pt idx="2">
                  <c:v>6.9483525608255468</c:v>
                </c:pt>
                <c:pt idx="3">
                  <c:v>6.975818050041382</c:v>
                </c:pt>
                <c:pt idx="4">
                  <c:v>6.9941863032753844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East Kent Hospitals University NHS Foundation Trust</c:v>
                </c:pt>
                <c:pt idx="4">
                  <c:v>Ashford and St Peter's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6.9174622497521332</c:v>
                </c:pt>
                <c:pt idx="1">
                  <c:v>6.9196054574646011</c:v>
                </c:pt>
                <c:pt idx="2">
                  <c:v>6.5052311249725658</c:v>
                </c:pt>
                <c:pt idx="3">
                  <c:v>6.1855174878841206</c:v>
                </c:pt>
                <c:pt idx="4">
                  <c:v>6.4020621985568722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4.9299159353708228</c:v>
                </c:pt>
                <c:pt idx="1">
                  <c:v>4.8827677643634173</c:v>
                </c:pt>
                <c:pt idx="2">
                  <c:v>5.4423487151158181</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8.7797923435019225</c:v>
                </c:pt>
                <c:pt idx="1">
                  <c:v>7.5218470634514816</c:v>
                </c:pt>
                <c:pt idx="2">
                  <c:v>8.0992574010558815</c:v>
                </c:pt>
                <c:pt idx="3">
                  <c:v>8.2552107265600672</c:v>
                </c:pt>
                <c:pt idx="4">
                  <c:v>7.6961320732936347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6.9486729982194353</c:v>
                </c:pt>
                <c:pt idx="1">
                  <c:v>6.8459399780434991</c:v>
                </c:pt>
                <c:pt idx="2">
                  <c:v>6.4894122837890897</c:v>
                </c:pt>
                <c:pt idx="3">
                  <c:v>6.1003251669371243</c:v>
                </c:pt>
                <c:pt idx="4">
                  <c:v>6.7509890267989938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7.2609176994549474</c:v>
                </c:pt>
                <c:pt idx="1">
                  <c:v>8.2191973999168031</c:v>
                </c:pt>
                <c:pt idx="2">
                  <c:v>7.6896377087184016</c:v>
                </c:pt>
                <c:pt idx="3">
                  <c:v>7.3158587757997493</c:v>
                </c:pt>
                <c:pt idx="4">
                  <c:v>7.8530075017719652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8.9360221236154516</c:v>
                </c:pt>
                <c:pt idx="1">
                  <c:v>8.7706964618625687</c:v>
                </c:pt>
                <c:pt idx="2">
                  <c:v>8.8820802496350186</c:v>
                </c:pt>
                <c:pt idx="3">
                  <c:v>8.888383512263232</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4.7400511241897716</c:v>
                </c:pt>
                <c:pt idx="1">
                  <c:v>4.6050318050465009</c:v>
                </c:pt>
                <c:pt idx="2">
                  <c:v>4.1236032057368357</c:v>
                </c:pt>
                <c:pt idx="3">
                  <c:v>4.153279096901537</c:v>
                </c:pt>
                <c:pt idx="4">
                  <c:v>4.491785905317669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6.8093666424083441</c:v>
                </c:pt>
                <c:pt idx="1">
                  <c:v>6.0289078063059254</c:v>
                </c:pt>
                <c:pt idx="2">
                  <c:v>6.366963940782032</c:v>
                </c:pt>
                <c:pt idx="3">
                  <c:v>6.3107027130598592</c:v>
                </c:pt>
                <c:pt idx="4">
                  <c:v>6.4241063455603804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7.8729308683724453</c:v>
                </c:pt>
                <c:pt idx="1">
                  <c:v>7.285260951798544</c:v>
                </c:pt>
                <c:pt idx="2">
                  <c:v>7.408275025818658</c:v>
                </c:pt>
                <c:pt idx="3">
                  <c:v>7.2166713004522034</c:v>
                </c:pt>
                <c:pt idx="4">
                  <c:v>7.1004748564439817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8.0175747368330814</c:v>
                </c:pt>
                <c:pt idx="1">
                  <c:v>7.5790678300423089</c:v>
                </c:pt>
                <c:pt idx="2">
                  <c:v>7.5602829290204223</c:v>
                </c:pt>
                <c:pt idx="3">
                  <c:v>7.379541231828612</c:v>
                </c:pt>
                <c:pt idx="4">
                  <c:v>7.5154020792441472</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Sheet1!$B$2:$B$6</c:f>
              <c:numCache>
                <c:formatCode>0.0</c:formatCode>
                <c:ptCount val="5"/>
                <c:pt idx="0">
                  <c:v>7.9571031767624509</c:v>
                </c:pt>
                <c:pt idx="1">
                  <c:v>7.5971130095206529</c:v>
                </c:pt>
                <c:pt idx="2">
                  <c:v>7.554928214934292</c:v>
                </c:pt>
                <c:pt idx="3">
                  <c:v>7.5085101396868277</c:v>
                </c:pt>
                <c:pt idx="4">
                  <c:v>7.4976858540607996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Maidstone and Tunbridge Wells NHS Trust</c:v>
                </c:pt>
                <c:pt idx="1">
                  <c:v>Oxford University Hospitals NHS Foundation Trust</c:v>
                </c:pt>
                <c:pt idx="2">
                  <c:v>University Hospital Southampton NHS Foundation Trust</c:v>
                </c:pt>
                <c:pt idx="3">
                  <c:v>Hampshire Hospitals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8.9031089894723863</c:v>
                </c:pt>
                <c:pt idx="1">
                  <c:v>8.8568449690497744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9.2300988666474399</c:v>
                </c:pt>
                <c:pt idx="1">
                  <c:v>9.0350249954174213</c:v>
                </c:pt>
                <c:pt idx="2">
                  <c:v>8.8514173746512377</c:v>
                </c:pt>
                <c:pt idx="3">
                  <c:v>8.9851173083744094</c:v>
                </c:pt>
                <c:pt idx="4">
                  <c:v>8.9887114035842401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8.318362741952777</c:v>
                </c:pt>
                <c:pt idx="1">
                  <c:v>8.0289649747280798</c:v>
                </c:pt>
                <c:pt idx="2">
                  <c:v>7.8433079504427088</c:v>
                </c:pt>
                <c:pt idx="3">
                  <c:v>7.849482316460497</c:v>
                </c:pt>
                <c:pt idx="4">
                  <c:v>7.9794931094393622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0.81991525423728817</c:v>
                </c:pt>
                <c:pt idx="1">
                  <c:v>0.18008474576271191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0.33086610888008305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0.11050826994049112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1.1536905991271253</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0.11050826994048979</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0.39638175573520673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1.2784313902309545</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3.488038693110187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0.31828481042998646</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0.20902692386875366</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5.8275143579386679E-2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0.6083841991782748</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5.8275143579386679E-2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5.422075630325196E-2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9.0744523997076421</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0.15150392436306515</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0.32493488055057007</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9.0589415313431232E-2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0.94574059374749364</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9.0589415313431232E-2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0.32493488055057007</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3.9625688740267506E-2</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7.5460676912136329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7.0627340660844418E-2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0.28767823678536875</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8.0202541581956943E-2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0.8373031113330569</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8.0202541581956055E-2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0.28767823678536963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0.32754638993837304</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7.6834954527093426</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7.7165303786971506E-2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0.15611953530523426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1.6298657133872165</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0.15611953530523426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0.5599846558287247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1.3457176051757962</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5.9330721320208504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1.9374151687243213E-2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0.25916201035015618</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7.2252430854128136E-2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0.75430508762264381</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7.2252430854128136E-2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0.25916201035015618</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0.24908748830987193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8.8508612299790173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0.3701960230311272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0.17078332892258885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1.7829536302733828</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0.17078332892258974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0.61258216968824186</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0.76542717827071449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5.7123285406314501</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Sheet1!$B$2:$B$6</c:f>
              <c:numCache>
                <c:formatCode>0.0</c:formatCode>
                <c:ptCount val="5"/>
                <c:pt idx="0">
                  <c:v>7.4335685183705227</c:v>
                </c:pt>
                <c:pt idx="1">
                  <c:v>7.6476332418777968</c:v>
                </c:pt>
                <c:pt idx="2">
                  <c:v>7.7061951492219878</c:v>
                </c:pt>
                <c:pt idx="3">
                  <c:v>7.7655858482335827</c:v>
                </c:pt>
                <c:pt idx="4">
                  <c:v>7.7983156391365798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Portsmouth Hospitals University NHS Trust</c:v>
                </c:pt>
                <c:pt idx="1">
                  <c:v>Medway NHS Foundation Trust</c:v>
                </c:pt>
                <c:pt idx="2">
                  <c:v>Dartford and Gravesham NHS Trust</c:v>
                </c:pt>
                <c:pt idx="3">
                  <c:v>Isle of Wight NHS Trust</c:v>
                </c:pt>
                <c:pt idx="4">
                  <c:v>East Kent Hospitals University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Sheet1!$B$2:$B$6</c:f>
              <c:numCache>
                <c:formatCode>0.0</c:formatCode>
                <c:ptCount val="5"/>
                <c:pt idx="0">
                  <c:v>9.1807315488501757</c:v>
                </c:pt>
                <c:pt idx="1">
                  <c:v>8.3095097197553844</c:v>
                </c:pt>
                <c:pt idx="2">
                  <c:v>8.2916172144459033</c:v>
                </c:pt>
                <c:pt idx="3">
                  <c:v>8.2409132515750514</c:v>
                </c:pt>
                <c:pt idx="4">
                  <c:v>8.2382350442361449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East Sussex Healthcare NHS Trust</c:v>
                </c:pt>
                <c:pt idx="3">
                  <c:v>Oxford University Hospitals NHS Foundation Trust</c:v>
                </c:pt>
                <c:pt idx="4">
                  <c:v>Royal Berkshire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7.4335685183705227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3.4623217922606933E-2</c:v>
                </c:pt>
                <c:pt idx="1">
                  <c:v>8.5539714867617106E-2</c:v>
                </c:pt>
                <c:pt idx="2">
                  <c:v>0.2219959266802444</c:v>
                </c:pt>
                <c:pt idx="3">
                  <c:v>0.65784114052953158</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0.18161792725297055</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5.6707384753394763E-2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0.59201702032172676</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5.6707384753394763E-2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0.11841852393438934</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9.1066061280791626</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0.61325555237895291</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0.17583526037985386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1.8356950751699319</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0.17583526037985386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0.63070292627924029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0.43073855565288177</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5.6444134628924143</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0.11562048129928826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0.44282261286657576</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0.12345563369244328</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1.2888592326796262</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0.12345563369244239</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0.44282261286657665</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0.17607358984348664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7.7722665716646739</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0.44209495169485358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0.34812280313623578</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9.7054034765209352E-2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1.0132303001058292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9.7054034765209352E-2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0.34812280313623667</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0.49711184927805796</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7.2891400919818006</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0.28062332459223693</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0.11130535929913155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1.1620120985065263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0.11130535929913066</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0.39924083297554525</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0.42938684019900819</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7.3554163372345576</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Sheet1!$B$2:$B$6</c:f>
              <c:numCache>
                <c:formatCode>0.0</c:formatCode>
                <c:ptCount val="5"/>
                <c:pt idx="0">
                  <c:v>8.4274426593821463</c:v>
                </c:pt>
                <c:pt idx="1">
                  <c:v>8.5816005321003974</c:v>
                </c:pt>
                <c:pt idx="2">
                  <c:v>8.592583267536682</c:v>
                </c:pt>
                <c:pt idx="3">
                  <c:v>8.6205518071120224</c:v>
                </c:pt>
                <c:pt idx="4">
                  <c:v>8.6979954765363612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Isle of Wight NHS Trust</c:v>
                </c:pt>
                <c:pt idx="3">
                  <c:v>Ashford and St Peter's Hospitals NHS Foundation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Sheet1!$B$2:$B$6</c:f>
              <c:numCache>
                <c:formatCode>0.0</c:formatCode>
                <c:ptCount val="5"/>
                <c:pt idx="0">
                  <c:v>9.6482884550043426</c:v>
                </c:pt>
                <c:pt idx="1">
                  <c:v>9.0890611872403166</c:v>
                </c:pt>
                <c:pt idx="2">
                  <c:v>9.0556525452134267</c:v>
                </c:pt>
                <c:pt idx="3">
                  <c:v>9.0338621467615869</c:v>
                </c:pt>
                <c:pt idx="4">
                  <c:v>8.9179704530206916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University Hospital Southampton NHS Foundation Trust</c:v>
                </c:pt>
                <c:pt idx="3">
                  <c:v>Royal Berkshire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Your Trust</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8.8500280283526731</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0.21213862557921104</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7.2224734565892845E-2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0.7540159423181052</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7.2224734565892845E-2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0.25906266662354227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0.17080919690146423</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8.788997796429209</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0.21893462983005207</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6.1292322437454416E-2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0.6398831167372272</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6.1292322437454416E-2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0.21984923294817449</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0.15100611381912366</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8.9986693881752888</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0.95519348268839099</c:v>
                </c:pt>
                <c:pt idx="1">
                  <c:v>4.0733197556008134E-3</c:v>
                </c:pt>
                <c:pt idx="2">
                  <c:v>1.018329938900204E-2</c:v>
                </c:pt>
                <c:pt idx="3">
                  <c:v>4.0733197556008134E-3</c:v>
                </c:pt>
                <c:pt idx="4">
                  <c:v>0</c:v>
                </c:pt>
                <c:pt idx="5">
                  <c:v>2.6476578411405289E-2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1.1275735642955809E-2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0.25323552941884753</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7.0600172279965179E-2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0.7370557434300089</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7.0600172279965179E-2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0.25323552941884842</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0.40627996853056381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8.7624169004535233</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Sheet1!$B$2:$B$6</c:f>
              <c:numCache>
                <c:formatCode>0.0</c:formatCode>
                <c:ptCount val="5"/>
                <c:pt idx="0">
                  <c:v>8.1224440271616523</c:v>
                </c:pt>
                <c:pt idx="1">
                  <c:v>8.1810344038058727</c:v>
                </c:pt>
                <c:pt idx="2">
                  <c:v>8.2528482234107781</c:v>
                </c:pt>
                <c:pt idx="3">
                  <c:v>8.3132385135410054</c:v>
                </c:pt>
                <c:pt idx="4">
                  <c:v>8.3335499640966972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Portsmouth Hospitals University NHS Trust</c:v>
                </c:pt>
                <c:pt idx="2">
                  <c:v>Dartford and Gravesham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Sheet1!$B$2:$B$6</c:f>
              <c:numCache>
                <c:formatCode>0.0</c:formatCode>
                <c:ptCount val="5"/>
                <c:pt idx="0">
                  <c:v>9.6265978339080505</c:v>
                </c:pt>
                <c:pt idx="1">
                  <c:v>8.776630573630376</c:v>
                </c:pt>
                <c:pt idx="2">
                  <c:v>8.7061668609362819</c:v>
                </c:pt>
                <c:pt idx="3">
                  <c:v>8.6580831756956336</c:v>
                </c:pt>
                <c:pt idx="4">
                  <c:v>8.6483728779633502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Royal Surrey County Hospital NHS Foundation Trust</c:v>
                </c:pt>
                <c:pt idx="4">
                  <c:v>Frimley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8.1810344038058727</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0.2530019612744896</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0.37034184281246763</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0.10324853690571523</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1.0779000202057238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0.103248536905717</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0.37034184281246674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0.78452465874783783</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6.9293256868581574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0.10685008891763381</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0.27881456384864656</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7.7731415836678863E-2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0.81150491050046014</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7.7731415836678863E-2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0.27881456384864656</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0.12073620564045484</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8.5888802601138465</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0.113049259699741</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0.19767855463954653</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5.51113030846615E-2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0.57535415502077925</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5.51113030846615E-2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0.19767855463954653</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0.37328662037540283</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8.7431951218122386</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7.346932136763229E-2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0.24311987504911947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6.778000347163804E-2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0.70761358273134789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6.778000347163804E-2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0.24311987504911947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0.41576631292672594</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8.462736546439249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Sheet1!$B$2:$B$6</c:f>
              <c:numCache>
                <c:formatCode>0.0</c:formatCode>
                <c:ptCount val="5"/>
                <c:pt idx="0">
                  <c:v>8.0229791093826925</c:v>
                </c:pt>
                <c:pt idx="1">
                  <c:v>8.0591363504448061</c:v>
                </c:pt>
                <c:pt idx="2">
                  <c:v>8.0972422248491736</c:v>
                </c:pt>
                <c:pt idx="3">
                  <c:v>8.1045015835213441</c:v>
                </c:pt>
                <c:pt idx="4">
                  <c:v>8.1228275874111109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Sheet1!$B$2:$B$6</c:f>
              <c:numCache>
                <c:formatCode>0.0</c:formatCode>
                <c:ptCount val="5"/>
                <c:pt idx="0">
                  <c:v>9.3776947101750885</c:v>
                </c:pt>
                <c:pt idx="1">
                  <c:v>8.5588878847245571</c:v>
                </c:pt>
                <c:pt idx="2">
                  <c:v>8.499927036142898</c:v>
                </c:pt>
                <c:pt idx="3">
                  <c:v>8.466746436661321</c:v>
                </c:pt>
                <c:pt idx="4">
                  <c:v>8.4537509617558975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Oxford University Hospitals NHS Foundation Trust</c:v>
                </c:pt>
                <c:pt idx="4">
                  <c:v>Hampshire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0.30641821946169773</c:v>
                </c:pt>
                <c:pt idx="1">
                  <c:v>4.140786749482402E-3</c:v>
                </c:pt>
                <c:pt idx="2">
                  <c:v>0.64182194616977228</c:v>
                </c:pt>
                <c:pt idx="3">
                  <c:v>4.140786749482402E-3</c:v>
                </c:pt>
                <c:pt idx="4">
                  <c:v>2.070393374741201E-3</c:v>
                </c:pt>
                <c:pt idx="5">
                  <c:v>1.2422360248447201E-2</c:v>
                </c:pt>
                <c:pt idx="6">
                  <c:v>0</c:v>
                </c:pt>
                <c:pt idx="7">
                  <c:v>1.4492753623188409E-2</c:v>
                </c:pt>
                <c:pt idx="8">
                  <c:v>1.4492753623188409E-2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Your Trust</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8.152188388976727</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0.24365150973510286</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0.31985122658288923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8.9172130595311927E-2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0.93094434314597407</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8.9172130595311927E-2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0.31985122658288923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0.6582040215365943</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7.5657318309559312</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0.20302124103356611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6.0823960918710895E-2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0.63499348918757548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6.0823960918710895E-2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0.21816926853268193</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0.30411647192569191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8.8168566589761141</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0.13977916960105308</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0.27273775243502651</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7.6037246247999235E-2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0.79381802128539292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7.6037246247999235E-2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0.27273775243502651</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0.56110915790273186</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7.0464253831042418</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0.16379557181979365</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0.27349380338435214</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7.6248027600038348E-2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0.7960185485803013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7.624802760003746E-2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0.27349380338435303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0.59745802256962932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7.4865916444705896</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0.30947996475011141</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0.23986814168484649</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6.6873444521347913E-2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0.69814923640624471</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6.6873444521348802E-2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0.23986814168484649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0.65734140319601586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7.9772314358331808</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0.29814492390729441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0.19334679551152512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5.3903641026277427E-2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0.56274633513155692</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5.3903641026277427E-2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0.19334679551152512</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0.32857179278595972</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8.7321620386713334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2.0801953636897963E-2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0.14379532411623686</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4.0089061274134252E-2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0.41852409004960123</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4.0089061274134252E-2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0.14379532411623686</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4.9018827586078118E-2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9.4403197308256903</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3" formatCode="0">
                  <c:v>38</c:v>
                </c:pt>
                <c:pt idx="4" formatCode="0">
                  <c:v>3</c:v>
                </c:pt>
                <c:pt idx="5" formatCode="0">
                  <c:v>4</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General"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7.6007531411294211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7.0221002522117617</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Sheet1!$B$2:$B$6</c:f>
              <c:numCache>
                <c:formatCode>0.0</c:formatCode>
                <c:ptCount val="5"/>
                <c:pt idx="0">
                  <c:v>6.0496728815350558</c:v>
                </c:pt>
                <c:pt idx="1">
                  <c:v>6.2777551131637006</c:v>
                </c:pt>
                <c:pt idx="2">
                  <c:v>6.5421990799998166</c:v>
                </c:pt>
                <c:pt idx="3">
                  <c:v>6.8076706491132164</c:v>
                </c:pt>
                <c:pt idx="4">
                  <c:v>7.1808113196247341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Hampshire Hospitals NHS Foundation Trust</c:v>
                </c:pt>
                <c:pt idx="2">
                  <c:v>Royal Berkshire NHS Foundation Trust</c:v>
                </c:pt>
                <c:pt idx="3">
                  <c:v>East Sussex Healthcare NHS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Sheet1!$B$2:$B$6</c:f>
              <c:numCache>
                <c:formatCode>0.0</c:formatCode>
                <c:ptCount val="5"/>
                <c:pt idx="0">
                  <c:v>7.5201418813177163</c:v>
                </c:pt>
                <c:pt idx="1">
                  <c:v>7.4254507919869859</c:v>
                </c:pt>
                <c:pt idx="2">
                  <c:v>7.4037810160154791</c:v>
                </c:pt>
                <c:pt idx="3">
                  <c:v>7.3728903599849982</c:v>
                </c:pt>
                <c:pt idx="4">
                  <c:v>7.3625342924369486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East Kent Hospitals University NHS Foundation Trust</c:v>
                </c:pt>
                <c:pt idx="1">
                  <c:v>Maidstone and Tunbridge Wells NHS Trust</c:v>
                </c:pt>
                <c:pt idx="2">
                  <c:v>Medway NHS Foundation Trust</c:v>
                </c:pt>
                <c:pt idx="3">
                  <c:v>Surrey and Sussex Healthcare NHS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0.26616978881318598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0.24650650518076844</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2.5734928055961923</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0.24650650518076844</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0.36489084757932666</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6.6507556648082069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Sheet1!$B$2:$B$6</c:f>
              <c:numCache>
                <c:formatCode>0.0</c:formatCode>
                <c:ptCount val="5"/>
                <c:pt idx="0">
                  <c:v>6.6329399851380257</c:v>
                </c:pt>
                <c:pt idx="1">
                  <c:v>6.7498889265552231</c:v>
                </c:pt>
                <c:pt idx="2">
                  <c:v>6.7783015033712379</c:v>
                </c:pt>
                <c:pt idx="3">
                  <c:v>6.8156011962723433</c:v>
                </c:pt>
                <c:pt idx="4">
                  <c:v>6.8865701214553132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Dartford and Gravesham NHS Trust</c:v>
                </c:pt>
                <c:pt idx="1">
                  <c:v>Medway NHS Foundation Trust</c:v>
                </c:pt>
                <c:pt idx="2">
                  <c:v>Portsmouth Hospitals University NHS Trust</c:v>
                </c:pt>
                <c:pt idx="3">
                  <c:v>Ashford and St Peter's Hospitals NHS Foundation Trust</c:v>
                </c:pt>
                <c:pt idx="4">
                  <c:v>Isle of Wight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Sheet1!$B$2:$B$6</c:f>
              <c:numCache>
                <c:formatCode>0.0</c:formatCode>
                <c:ptCount val="5"/>
                <c:pt idx="0">
                  <c:v>8.4488566237672291</c:v>
                </c:pt>
                <c:pt idx="1">
                  <c:v>7.4413111958014051</c:v>
                </c:pt>
                <c:pt idx="2">
                  <c:v>7.4213541768341544</c:v>
                </c:pt>
                <c:pt idx="3">
                  <c:v>7.247860165602348</c:v>
                </c:pt>
                <c:pt idx="4">
                  <c:v>7.238238286162173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Frimley Health NHS Foundation Trust</c:v>
                </c:pt>
                <c:pt idx="4">
                  <c:v>University Hospital Southampton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2</c:v>
                </c:pt>
                <c:pt idx="1">
                  <c:v>35</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Your Trust</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6.7783015033712379</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5.6019585941324834E-4</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0.30984134661524099</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8.6381450899459367E-2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0.90181004458158398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8.638145089945759E-2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0.30984134661524099</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0.78878442682170924</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6.7509890267989938</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1.0052329658572354</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0.52080086726835795</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0.14519538801321641</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1.5158191715214508</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0.1451953880132173</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0.52080086726835795</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7.027104476055257E-3</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7.6961320732936347</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6.9042944343077117E-2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0.3482043242614834</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9.7076762245433379E-2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1.013467571762428</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9.7076762245433379E-2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0.34820432426148429</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1.0632473483950093</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5.4423487151158181</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0.2942136101753654</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8.7221853018387918E-2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0.91058372300960677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8.7221853018387918E-2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0.31285578225525335</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0.53372644012783166</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6.4020621985568722</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0.27431768044847438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0.30711419971239984</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8.562114273252952E-2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0.89387253560513713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8.562114273252952E-2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0.30711419971239984</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1.3338956492342744</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6.4241063455603804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0.33565631640708604</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0.10944951420361715</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1.1426373400266061</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0.10944951420361626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0.39258410820979961</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0.44815910409762338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4.491785905317669</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9.5372059338060922E-2</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0.13057204246995369</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3.6402509215358592E-2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0.38003701161020587</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3.6402509215358592E-2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0.13057204246995369</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0.23566613621665589</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8.888383512263232</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2.7130191624135769E-2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0.37652507173153449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0.10497237489927969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1.095896643342301</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0.10497237489927969</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0.37652507173153715</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0.60801563525314783</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7.8530075017719652</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5.7123285406314501</c:v>
                </c:pt>
                <c:pt idx="1">
                  <c:v>7.0221002522117617</c:v>
                </c:pt>
                <c:pt idx="2">
                  <c:v>7.5460676912136329</c:v>
                </c:pt>
                <c:pt idx="3" formatCode="General">
                  <c:v>7.6007531411294211</c:v>
                </c:pt>
                <c:pt idx="4">
                  <c:v>7.3554163372345576</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6.5850200196343787</c:v>
                </c:pt>
                <c:pt idx="1">
                  <c:v>7.8553173356277179</c:v>
                </c:pt>
                <c:pt idx="2">
                  <c:v>8.3573565174024438</c:v>
                </c:pt>
                <c:pt idx="3" formatCode="General">
                  <c:v>8.3932249382655506</c:v>
                </c:pt>
                <c:pt idx="4">
                  <c:v>8.0947399821825279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0.38089227651828761</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0.39353232088193213</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0.10971386880726985</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1.1453971644382595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0.10971386880726985</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0.39353232088193213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0.36783585256965168</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5.9966243227169276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6.5817310998474099E-2</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0.38288973708379537</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0.10674679601390302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1.1144213470584718</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0.1067467960139048</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0.38288973708379537</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0.26294476606677186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7.5154020792441472</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0.6300648116250116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0.50552402883350656</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0.14093631967525866</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1.4713551046675617</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0.14093631967525866</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0.50552402883350567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0.64841673308239223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7.1004748564439817</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Sheet1!$B$2:$B$6</c:f>
              <c:numCache>
                <c:formatCode>0.0</c:formatCode>
                <c:ptCount val="5"/>
                <c:pt idx="0">
                  <c:v>8.5696249031387204</c:v>
                </c:pt>
                <c:pt idx="1">
                  <c:v>8.8075502845086895</c:v>
                </c:pt>
                <c:pt idx="2">
                  <c:v>8.8417597497257159</c:v>
                </c:pt>
                <c:pt idx="3">
                  <c:v>8.8568449690497744</c:v>
                </c:pt>
                <c:pt idx="4">
                  <c:v>8.9521008427371136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East Kent Hospitals University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Sheet1!$B$2:$B$6</c:f>
              <c:numCache>
                <c:formatCode>0.0</c:formatCode>
                <c:ptCount val="5"/>
                <c:pt idx="0">
                  <c:v>9.7946867028093294</c:v>
                </c:pt>
                <c:pt idx="1">
                  <c:v>9.2696104522864502</c:v>
                </c:pt>
                <c:pt idx="2">
                  <c:v>9.2623441085209866</c:v>
                </c:pt>
                <c:pt idx="3">
                  <c:v>9.2431473171420837</c:v>
                </c:pt>
                <c:pt idx="4">
                  <c:v>9.2399156883889138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East Sussex Healthcare NHS Trust</c:v>
                </c:pt>
                <c:pt idx="2">
                  <c:v>Hampshire Hospitals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Your Trust</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8.8568449690497744</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0.32684905150067323</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0.21179241962518525</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5.9046143119978467E-2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0.61643332457306954</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5.9046143119978467E-2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0.21179241962518525</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0.20067922937059279</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8.8568449690497744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Sheet1!$B$2:$B$6</c:f>
              <c:numCache>
                <c:formatCode>0.0</c:formatCode>
                <c:ptCount val="5"/>
                <c:pt idx="0">
                  <c:v>8.6418656150234696</c:v>
                </c:pt>
                <c:pt idx="1">
                  <c:v>8.9474243913278855</c:v>
                </c:pt>
                <c:pt idx="2">
                  <c:v>8.9864131585529634</c:v>
                </c:pt>
                <c:pt idx="3">
                  <c:v>8.9887114035842401</c:v>
                </c:pt>
                <c:pt idx="4">
                  <c:v>9.0014633957248229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Dartford and Gravesham NHS Trust</c:v>
                </c:pt>
                <c:pt idx="2">
                  <c:v>Ashford and St Peter's Hospitals NHS Foundation Trust</c:v>
                </c:pt>
                <c:pt idx="3">
                  <c:v>Portsmouth Hospitals University NHS Trust</c:v>
                </c:pt>
                <c:pt idx="4">
                  <c:v>Buckinghamshire Healthcare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Sheet1!$B$2:$B$6</c:f>
              <c:numCache>
                <c:formatCode>0.0</c:formatCode>
                <c:ptCount val="5"/>
                <c:pt idx="0">
                  <c:v>9.8421208548474564</c:v>
                </c:pt>
                <c:pt idx="1">
                  <c:v>9.4100069277963065</c:v>
                </c:pt>
                <c:pt idx="2">
                  <c:v>9.3662016257535452</c:v>
                </c:pt>
                <c:pt idx="3">
                  <c:v>9.3393900696624268</c:v>
                </c:pt>
                <c:pt idx="4">
                  <c:v>9.3228958107469886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Oxford University Hospitals NHS Foundation Trust</c:v>
                </c:pt>
                <c:pt idx="2">
                  <c:v>Royal Berkshire NHS Foundation Trust</c:v>
                </c:pt>
                <c:pt idx="3">
                  <c:v>University Hospital Southampton NHS Foundation Trust</c:v>
                </c:pt>
                <c:pt idx="4">
                  <c:v>Royal Surrey County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8.9887114035842401</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5.7765964074880367</c:v>
                </c:pt>
                <c:pt idx="1">
                  <c:v>8.7624169004535233</c:v>
                </c:pt>
                <c:pt idx="2">
                  <c:v>8.788997796429209</c:v>
                </c:pt>
                <c:pt idx="3">
                  <c:v>6.6170336604467499</c:v>
                </c:pt>
                <c:pt idx="4">
                  <c:v>9.4403197308256903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8.6768139706798433</c:v>
                </c:pt>
                <c:pt idx="2">
                  <c:v>8.7275497767524755</c:v>
                </c:pt>
                <c:pt idx="3">
                  <c:v>6.6213835006130024</c:v>
                </c:pt>
                <c:pt idx="4">
                  <c:v>9.448559337634082</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0.17648917371561978</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0.181509833999554</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5.0603584656089495E-2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0.52829421663468068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5.0603584656089495E-2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0.181509833999554</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0.22744020639754936</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8.9887114035842401</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Sheet1!$B$2:$B$6</c:f>
              <c:numCache>
                <c:formatCode>0.0</c:formatCode>
                <c:ptCount val="5"/>
                <c:pt idx="0">
                  <c:v>7.6274980188757109</c:v>
                </c:pt>
                <c:pt idx="1">
                  <c:v>7.849030737909537</c:v>
                </c:pt>
                <c:pt idx="2">
                  <c:v>7.8673257423875684</c:v>
                </c:pt>
                <c:pt idx="3">
                  <c:v>7.9241810018630936</c:v>
                </c:pt>
                <c:pt idx="4">
                  <c:v>7.9794931094393622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Medway NHS Foundation Trust</c:v>
                </c:pt>
                <c:pt idx="1">
                  <c:v>Ashford and St Peter's Hospitals NHS Foundation Trust</c:v>
                </c:pt>
                <c:pt idx="2">
                  <c:v>East Kent Hospitals University NHS Foundation Trust</c:v>
                </c:pt>
                <c:pt idx="3">
                  <c:v>Buckinghamshire Healthcare NHS Trust</c:v>
                </c:pt>
                <c:pt idx="4">
                  <c:v>Portsmouth Hospitals University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Sheet1!$B$2:$B$6</c:f>
              <c:numCache>
                <c:formatCode>0.0</c:formatCode>
                <c:ptCount val="5"/>
                <c:pt idx="0">
                  <c:v>9.4413716618091605</c:v>
                </c:pt>
                <c:pt idx="1">
                  <c:v>8.492252167600256</c:v>
                </c:pt>
                <c:pt idx="2">
                  <c:v>8.4398099403701181</c:v>
                </c:pt>
                <c:pt idx="3">
                  <c:v>8.3872071918164455</c:v>
                </c:pt>
                <c:pt idx="4">
                  <c:v>8.3533919087210506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Queen Victoria Hospital NHS Foundation Trust</c:v>
                </c:pt>
                <c:pt idx="1">
                  <c:v>University Hospital Southampton NHS Foundation Trust</c:v>
                </c:pt>
                <c:pt idx="2">
                  <c:v>Royal Berkshire NHS Foundation Trust</c:v>
                </c:pt>
                <c:pt idx="3">
                  <c:v>Frimley Health NHS Foundation Trust</c:v>
                </c:pt>
                <c:pt idx="4">
                  <c:v>Oxford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7.9794931094393622</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7.0169253407342147E-2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0.26832240831247933</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7.4806281318068102E-2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0.78096692273610291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7.4806281318069878E-2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0.26832240831247844</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0.52349451410639247</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7.9794931094393622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Queen Alexandra Hospital (117)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Queen Alexandra Hospital (117)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Queen Alexandra Hospital (117)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Queen Alexandra Hospital (117)</c:v>
                </c:pt>
              </c:strCache>
            </c:strRef>
          </c:cat>
          <c:val>
            <c:numRef>
              <c:f>Sheet1!$G$2:$G$3</c:f>
              <c:numCache>
                <c:formatCode>0.0;;</c:formatCode>
                <c:ptCount val="2"/>
                <c:pt idx="0">
                  <c:v>6.2823714769331813</c:v>
                </c:pt>
                <c:pt idx="1">
                  <c:v>6.2823714769331813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Queen Alexandra Hospital (117)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Queen Alexandra Hospital (117)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(117)</c:v>
                </c:pt>
                <c:pt idx="1">
                  <c:v>Queen Alexandra Hospital (117)</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3.7176285230668187</c:v>
                </c:pt>
                <c:pt idx="1">
                  <c:v>3.7176285230668187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Alexandra Hospital (120)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Alexandra Hospital (120)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Alexandra Hospital (120)</c:v>
                </c:pt>
              </c:strCache>
            </c:strRef>
          </c:cat>
          <c:val>
            <c:numRef>
              <c:f>Sheet1!$F$2:$F$3</c:f>
              <c:numCache>
                <c:formatCode>0.0;;</c:formatCode>
                <c:ptCount val="2"/>
                <c:pt idx="0">
                  <c:v>6.9152946772258046</c:v>
                </c:pt>
                <c:pt idx="1">
                  <c:v>6.9152946772258046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Alexandra Hospital (120)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Alexandra Hospital (120)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Alexandra Hospital (120)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(120)</c:v>
                </c:pt>
                <c:pt idx="1">
                  <c:v>Queen Alexandra Hospital (120)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3.0847053227741954</c:v>
                </c:pt>
                <c:pt idx="1">
                  <c:v>3.0847053227741954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Queen Alexandra Hospital (470)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Queen Alexandra Hospital (470)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Queen Alexandra Hospital (470)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Queen Alexandra Hospital (470)</c:v>
                </c:pt>
              </c:strCache>
            </c:strRef>
          </c:cat>
          <c:val>
            <c:numRef>
              <c:f>Sheet1!$G$2:$G$3</c:f>
              <c:numCache>
                <c:formatCode>0.0;;</c:formatCode>
                <c:ptCount val="2"/>
                <c:pt idx="0">
                  <c:v>6.6170336604467499</c:v>
                </c:pt>
                <c:pt idx="1">
                  <c:v>6.6170336604467499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Queen Alexandra Hospital (470)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Queen Alexandra Hospital (470)</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(470)</c:v>
                </c:pt>
                <c:pt idx="1">
                  <c:v>Queen Alexandra Hospital (470)</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3.3829663395532501</c:v>
                </c:pt>
                <c:pt idx="1">
                  <c:v>3.3829663395532501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Queen Alexandra Hospital (274)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Queen Alexandra Hospital (274)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Queen Alexandra Hospital (274)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Queen Alexandra Hospital (274)</c:v>
                </c:pt>
              </c:strCache>
            </c:strRef>
          </c:cat>
          <c:val>
            <c:numRef>
              <c:f>Sheet1!$G$2:$G$3</c:f>
              <c:numCache>
                <c:formatCode>0.0;;</c:formatCode>
                <c:ptCount val="2"/>
                <c:pt idx="0">
                  <c:v>5.7765964074880367</c:v>
                </c:pt>
                <c:pt idx="1">
                  <c:v>5.7765964074880367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Queen Alexandra Hospital (274)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Queen Alexandra Hospital (274)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(274)</c:v>
                </c:pt>
                <c:pt idx="1">
                  <c:v>Queen Alexandra Hospital (274)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4.2234035925119633</c:v>
                </c:pt>
                <c:pt idx="1">
                  <c:v>4.2234035925119633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Sheet1!$E$2:$E$3</c:f>
              <c:numCache>
                <c:formatCode>0.0;;</c:formatCode>
                <c:ptCount val="2"/>
                <c:pt idx="0">
                  <c:v>7.6834954527093426</c:v>
                </c:pt>
                <c:pt idx="1">
                  <c:v>7.6834954527093426</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(480)</c:v>
                </c:pt>
                <c:pt idx="1">
                  <c:v>Queen Alexandra Hospital (480)</c:v>
                </c:pt>
              </c:strCache>
            </c:strRef>
          </c:cat>
          <c:val>
            <c:numRef>
              <c:f>Sheet1!$J$2:$J$3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2.3165045472906574</c:v>
                </c:pt>
                <c:pt idx="1">
                  <c:v>2.3165045472906574</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03/08/2025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03/08/2025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62919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RHU | Portsmouth Hospitals University NHS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62919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RHU | Portsmouth Hospitals University NHS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RHU | Portsmouth Hospitals University NHS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Portsmouth Hospitals University NHS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607192164"/>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q8_4. Were you ever prevented from sleeping at night by any of the following? Hospital lighting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q12. Did you get enough help from staff to wash or keep yourself clean?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1641563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4218427290"/>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Doctors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q17. When you asked doctors questions, did you get answers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Doctors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When doctors spoke about your care in front of you, were you included in the conversation?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2111392984"/>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3222702609"/>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2048140105"/>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1481345643"/>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Portsmouth Hospitals University NHS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Portsmouth Hospitals University NHS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491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Answers from doctors: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answers to their questions from doctors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Inclusion in conversation:</a:t>
            </a:r>
            <a:r>
              <a:rPr lang="en-GB" sz="1250">
                <a:solidFill>
                  <a:prstClr val="black"/>
                </a:solidFill>
                <a:latin typeface="Arial"/>
              </a:rPr>
              <a:t> </a:t>
            </a:r>
            <a:r>
              <a:rPr lang="en-GB" sz="1250" b="0">
                <a:solidFill>
                  <a:prstClr val="black"/>
                </a:solidFill>
                <a:latin typeface="Arial"/>
              </a:rPr>
              <a:t>Patients being included in conversation when doctors are speaking about their care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lang="en-GB" sz="1250" b="0">
                <a:solidFill>
                  <a:prstClr val="black"/>
                </a:solidFill>
                <a:latin typeface="Arial"/>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Privacy:</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given enough privacy when being examined or treated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noProof="0">
                <a:solidFill>
                  <a:prstClr val="black"/>
                </a:solidFill>
                <a:latin typeface="Arial"/>
              </a:rPr>
              <a:t>Patients being prevented from sleeping at night due to hospital lighting</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Individual needs:</a:t>
            </a:r>
            <a:r>
              <a:rPr lang="en-GB" sz="1250">
                <a:solidFill>
                  <a:prstClr val="black"/>
                </a:solidFill>
                <a:latin typeface="Arial"/>
              </a:rPr>
              <a:t> </a:t>
            </a:r>
            <a:r>
              <a:rPr lang="en-GB" sz="1250" b="0">
                <a:solidFill>
                  <a:prstClr val="black"/>
                </a:solidFill>
                <a:latin typeface="Arial"/>
              </a:rPr>
              <a:t>Staff taking into account patients' individual needs: Accessibility needs</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wash:</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Help from staff to wash or keep patients clean</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428146493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113452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102673725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93522437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2313051796"/>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3917927384"/>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1544613719"/>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235416731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3625949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13144401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1864872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093327231"/>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125545211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791729684"/>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722409123"/>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959713673"/>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833014032"/>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667929231"/>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3552795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824492004"/>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428959923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7236606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14630179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39040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3621183036"/>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07797694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2176428464"/>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729084661"/>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71888359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2141039533"/>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956740229"/>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404590907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14789527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41679806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3840988398"/>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2835403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235135277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98101089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97725541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16802391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5538158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1484257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21278950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141278039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749502432"/>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52592600"/>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155068450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847082565"/>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65904115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271036084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64563147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08594615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1443307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426095554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381744144"/>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01009651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2515318038"/>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3995829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494885199"/>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840839096"/>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008573798"/>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0413479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2689209818"/>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3584864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36785410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1260853070"/>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951976987"/>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94031427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009070952"/>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2710483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5468806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85916567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1089814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26301613"/>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74106273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30362709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7850910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2157806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943556424"/>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241619649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935860868"/>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1979994298"/>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1288303877"/>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1296981761"/>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416082383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166062979"/>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343267112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44516133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3401558657"/>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38848832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3920242480"/>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225498837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400915016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69687513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401111349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93655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718959168"/>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156749127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30210983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4366099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0852073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848410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69342180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67710462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746184028"/>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2838629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81975659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83883423"/>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67871922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417205329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244221630"/>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55559404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42580889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30426452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87938427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335749025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071086051"/>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73391675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4229435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101967908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281979238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93933153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367756752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40529710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5325237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78335979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191095856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89272270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77112310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0323137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423572856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35338044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296060735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28407715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195119313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89128792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60411168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6816845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18256120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08572287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9645596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67259147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3866252248"/>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951024479"/>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31678814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760884826"/>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68890903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41615104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26832506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66106393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376652311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57817126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421491652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34050786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343575857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10041094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72770588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92525239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78115726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16023064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18267952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171606774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2799320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49548903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25978077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321018293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4146062250"/>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110683816"/>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82461002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292644926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4196860096"/>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1418299991"/>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0126157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342867095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480</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124;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128;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138;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113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1872831"/>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59402754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1949290"/>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96843225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30616267"/>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303;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520389630"/>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41483037"/>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41385316"/>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835443385"/>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25576953"/>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7638679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451757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50064268"/>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06305896"/>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2209797491"/>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832264211"/>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82%</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491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75%</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43%</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25%</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1177231027"/>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509512388"/>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007440246"/>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08995668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6835188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42919965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0236397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8292308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5224920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76757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411062528"/>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6532981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49450637"/>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4134275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9812786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203168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77730965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0814290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8917744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423010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396;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7177308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1741560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82157310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08301589"/>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8483478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386398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060399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425;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518984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41768209"/>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355;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747805509"/>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3173752365"/>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157373013"/>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406440367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27586833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8666375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172;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183;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26470970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394325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447806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3556899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461;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358;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325;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45894988"/>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07924994"/>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9011026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1821856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375;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382;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397;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3520800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9356835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1280381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3528979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523;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437;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86074343"/>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244;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239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25164441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8971769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484;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5733598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324618468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08368558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481</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7933684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769204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14185561"/>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10902</TotalTime>
  <Words>15950</Words>
  <Application>Microsoft Office PowerPoint</Application>
  <PresentationFormat>Widescreen</PresentationFormat>
  <Paragraphs>2014</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Portsmouth Hospitals University NHS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2025-08-03T05:25:47Z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